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8" r:id="rId4"/>
    <p:sldMasterId id="2147483748" r:id="rId5"/>
    <p:sldMasterId id="2147483813" r:id="rId6"/>
    <p:sldMasterId id="2147483760" r:id="rId7"/>
    <p:sldMasterId id="2147483763" r:id="rId8"/>
    <p:sldMasterId id="2147483805" r:id="rId9"/>
  </p:sldMasterIdLst>
  <p:notesMasterIdLst>
    <p:notesMasterId r:id="rId11"/>
  </p:notesMasterIdLst>
  <p:handoutMasterIdLst>
    <p:handoutMasterId r:id="rId12"/>
  </p:handoutMasterIdLst>
  <p:sldIdLst>
    <p:sldId id="343" r:id="rId10"/>
  </p:sldIdLst>
  <p:sldSz cx="10058400" cy="7772400"/>
  <p:notesSz cx="7023100" cy="93091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52">
          <p15:clr>
            <a:srgbClr val="A4A3A4"/>
          </p15:clr>
        </p15:guide>
        <p15:guide id="2" orient="horz" pos="1171">
          <p15:clr>
            <a:srgbClr val="A4A3A4"/>
          </p15:clr>
        </p15:guide>
        <p15:guide id="3" pos="6192">
          <p15:clr>
            <a:srgbClr val="A4A3A4"/>
          </p15:clr>
        </p15:guide>
        <p15:guide id="4" pos="325">
          <p15:clr>
            <a:srgbClr val="A4A3A4"/>
          </p15:clr>
        </p15:guide>
        <p15:guide id="5" pos="608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424141"/>
    <a:srgbClr val="313131"/>
    <a:srgbClr val="B6DDE9"/>
    <a:srgbClr val="B6DDDF"/>
    <a:srgbClr val="00355F"/>
    <a:srgbClr val="BEBEBE"/>
    <a:srgbClr val="EAD780"/>
    <a:srgbClr val="B9CAA8"/>
    <a:srgbClr val="C5C5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96" autoAdjust="0"/>
    <p:restoredTop sz="94692" autoAdjust="0"/>
  </p:normalViewPr>
  <p:slideViewPr>
    <p:cSldViewPr snapToGrid="0" snapToObjects="1">
      <p:cViewPr varScale="1">
        <p:scale>
          <a:sx n="98" d="100"/>
          <a:sy n="98" d="100"/>
        </p:scale>
        <p:origin x="1536" y="96"/>
      </p:cViewPr>
      <p:guideLst>
        <p:guide orient="horz" pos="4752"/>
        <p:guide orient="horz" pos="1171"/>
        <p:guide pos="6192"/>
        <p:guide pos="325"/>
        <p:guide pos="608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6" d="100"/>
          <a:sy n="86" d="100"/>
        </p:scale>
        <p:origin x="3822" y="96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EE76B-6D16-43C2-B9CC-CA4A1A513055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3AA50-09B3-4049-BCFF-37D28AF09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652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2538" y="698500"/>
            <a:ext cx="4518025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07" tIns="46653" rIns="93307" bIns="4665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07" tIns="46653" rIns="93307" bIns="46653" rtlCol="0">
            <a:normAutofit/>
          </a:bodyPr>
          <a:lstStyle/>
          <a:p>
            <a:pPr marL="0" marR="0" lvl="0" indent="0" algn="l" defTabSz="1039620" rtl="0" eaLnBrk="1" fontAlgn="auto" latinLnBrk="0" hangingPunct="1">
              <a:lnSpc>
                <a:spcPct val="100000"/>
              </a:lnSpc>
              <a:spcBef>
                <a:spcPts val="1021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1707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170092" marR="0" lvl="1" indent="-170092" algn="l" defTabSz="1039620" rtl="0" eaLnBrk="1" fontAlgn="auto" latinLnBrk="0" hangingPunct="1">
              <a:lnSpc>
                <a:spcPct val="100000"/>
              </a:lnSpc>
              <a:spcBef>
                <a:spcPts val="1021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51522" marR="0" lvl="2" indent="-181429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521609" marR="0" lvl="3" indent="-170092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703038" marR="0" lvl="4" indent="-181429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5455"/>
          </a:xfrm>
          <a:prstGeom prst="rect">
            <a:avLst/>
          </a:prstGeom>
        </p:spPr>
        <p:txBody>
          <a:bodyPr vert="horz" lIns="93307" tIns="46653" rIns="93307" bIns="46653" rtlCol="0" anchor="b"/>
          <a:lstStyle>
            <a:lvl1pPr algn="r">
              <a:defRPr sz="1300"/>
            </a:lvl1pPr>
          </a:lstStyle>
          <a:p>
            <a:fld id="{DB4E1C98-C972-4AD3-8BF2-87AB2DF826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-1513701" y="939340"/>
            <a:ext cx="978493" cy="2792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56:105:174</a:t>
            </a:r>
          </a:p>
        </p:txBody>
      </p:sp>
      <p:sp>
        <p:nvSpPr>
          <p:cNvPr id="9" name="Rectangle 8"/>
          <p:cNvSpPr/>
          <p:nvPr/>
        </p:nvSpPr>
        <p:spPr>
          <a:xfrm>
            <a:off x="-1516953" y="3173524"/>
            <a:ext cx="978493" cy="279273"/>
          </a:xfrm>
          <a:prstGeom prst="rect">
            <a:avLst/>
          </a:prstGeom>
          <a:solidFill>
            <a:srgbClr val="67C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103:198:184</a:t>
            </a:r>
          </a:p>
        </p:txBody>
      </p:sp>
      <p:sp>
        <p:nvSpPr>
          <p:cNvPr id="10" name="Rectangle 9"/>
          <p:cNvSpPr/>
          <p:nvPr/>
        </p:nvSpPr>
        <p:spPr>
          <a:xfrm>
            <a:off x="-1516953" y="1218613"/>
            <a:ext cx="978493" cy="2792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230:212:80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1516953" y="1777159"/>
            <a:ext cx="978493" cy="2792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144:147:181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1516953" y="1497886"/>
            <a:ext cx="978493" cy="2792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21:55:94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1516953" y="2894251"/>
            <a:ext cx="978493" cy="279273"/>
          </a:xfrm>
          <a:prstGeom prst="rect">
            <a:avLst/>
          </a:prstGeom>
          <a:solidFill>
            <a:srgbClr val="569B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86:155:190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1516953" y="2056432"/>
            <a:ext cx="978493" cy="2792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70:70:70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1516953" y="2335705"/>
            <a:ext cx="978493" cy="27927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148:134:113</a:t>
            </a:r>
          </a:p>
        </p:txBody>
      </p:sp>
      <p:sp>
        <p:nvSpPr>
          <p:cNvPr id="16" name="Rectangle 15"/>
          <p:cNvSpPr/>
          <p:nvPr/>
        </p:nvSpPr>
        <p:spPr>
          <a:xfrm>
            <a:off x="-1516953" y="4290616"/>
            <a:ext cx="978493" cy="279273"/>
          </a:xfrm>
          <a:prstGeom prst="rect">
            <a:avLst/>
          </a:prstGeom>
          <a:solidFill>
            <a:srgbClr val="C9CE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201:206:225</a:t>
            </a:r>
          </a:p>
        </p:txBody>
      </p:sp>
      <p:sp>
        <p:nvSpPr>
          <p:cNvPr id="17" name="Rectangle 16"/>
          <p:cNvSpPr/>
          <p:nvPr/>
        </p:nvSpPr>
        <p:spPr>
          <a:xfrm>
            <a:off x="-1516953" y="3452797"/>
            <a:ext cx="978493" cy="279273"/>
          </a:xfrm>
          <a:prstGeom prst="rect">
            <a:avLst/>
          </a:prstGeom>
          <a:solidFill>
            <a:srgbClr val="6CA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108:172:222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-1516953" y="4569889"/>
            <a:ext cx="978493" cy="279273"/>
          </a:xfrm>
          <a:prstGeom prst="rect">
            <a:avLst/>
          </a:prstGeom>
          <a:solidFill>
            <a:srgbClr val="A8DB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168:219:212</a:t>
            </a:r>
          </a:p>
        </p:txBody>
      </p:sp>
      <p:sp>
        <p:nvSpPr>
          <p:cNvPr id="19" name="Rectangle 18"/>
          <p:cNvSpPr/>
          <p:nvPr/>
        </p:nvSpPr>
        <p:spPr>
          <a:xfrm>
            <a:off x="-1516953" y="3732070"/>
            <a:ext cx="978493" cy="279273"/>
          </a:xfrm>
          <a:prstGeom prst="rect">
            <a:avLst/>
          </a:prstGeom>
          <a:solidFill>
            <a:srgbClr val="ACD4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172:212:241</a:t>
            </a:r>
          </a:p>
        </p:txBody>
      </p:sp>
      <p:sp>
        <p:nvSpPr>
          <p:cNvPr id="20" name="Rectangle 19"/>
          <p:cNvSpPr/>
          <p:nvPr/>
        </p:nvSpPr>
        <p:spPr>
          <a:xfrm>
            <a:off x="-1516953" y="4011343"/>
            <a:ext cx="978493" cy="279273"/>
          </a:xfrm>
          <a:prstGeom prst="rect">
            <a:avLst/>
          </a:prstGeom>
          <a:solidFill>
            <a:srgbClr val="7978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121:120:121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-1516953" y="4849162"/>
            <a:ext cx="978493" cy="279273"/>
          </a:xfrm>
          <a:prstGeom prst="rect">
            <a:avLst/>
          </a:prstGeom>
          <a:solidFill>
            <a:srgbClr val="D9CF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217:207:192</a:t>
            </a:r>
          </a:p>
        </p:txBody>
      </p:sp>
      <p:sp>
        <p:nvSpPr>
          <p:cNvPr id="22" name="Rectangle 21"/>
          <p:cNvSpPr/>
          <p:nvPr/>
        </p:nvSpPr>
        <p:spPr>
          <a:xfrm>
            <a:off x="-1516953" y="5686981"/>
            <a:ext cx="978493" cy="279273"/>
          </a:xfrm>
          <a:prstGeom prst="rect">
            <a:avLst/>
          </a:prstGeom>
          <a:solidFill>
            <a:srgbClr val="F5ED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245:237:189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-2627379" y="5701286"/>
            <a:ext cx="1115105" cy="248303"/>
          </a:xfrm>
          <a:prstGeom prst="rect">
            <a:avLst/>
          </a:prstGeom>
          <a:noFill/>
        </p:spPr>
        <p:txBody>
          <a:bodyPr wrap="none" lIns="93307" tIns="46653" rIns="93307" bIns="46653" rtlCol="0">
            <a:spAutoFit/>
          </a:bodyPr>
          <a:lstStyle/>
          <a:p>
            <a:pPr algn="r"/>
            <a:r>
              <a:rPr lang="en-US" sz="1000" b="1" dirty="0"/>
              <a:t>Table Highlight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-1516953" y="5407708"/>
            <a:ext cx="978493" cy="2792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85:98:146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-2354374" y="5422013"/>
            <a:ext cx="842101" cy="248303"/>
          </a:xfrm>
          <a:prstGeom prst="rect">
            <a:avLst/>
          </a:prstGeom>
          <a:noFill/>
        </p:spPr>
        <p:txBody>
          <a:bodyPr wrap="none" lIns="93307" tIns="46653" rIns="93307" bIns="46653" rtlCol="0">
            <a:spAutoFit/>
          </a:bodyPr>
          <a:lstStyle/>
          <a:p>
            <a:pPr algn="r"/>
            <a:r>
              <a:rPr lang="en-US" sz="1000" b="1" dirty="0"/>
              <a:t>Object fills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-1516953" y="2614978"/>
            <a:ext cx="978493" cy="279273"/>
          </a:xfrm>
          <a:prstGeom prst="rect">
            <a:avLst/>
          </a:prstGeom>
          <a:solidFill>
            <a:srgbClr val="F89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248:156:87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1516953" y="5128435"/>
            <a:ext cx="978493" cy="279273"/>
          </a:xfrm>
          <a:prstGeom prst="rect">
            <a:avLst/>
          </a:prstGeom>
          <a:solidFill>
            <a:srgbClr val="A9DE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169:222:234</a:t>
            </a:r>
          </a:p>
        </p:txBody>
      </p:sp>
      <p:sp>
        <p:nvSpPr>
          <p:cNvPr id="28" name="Left Brace 27"/>
          <p:cNvSpPr/>
          <p:nvPr/>
        </p:nvSpPr>
        <p:spPr>
          <a:xfrm>
            <a:off x="-1817988" y="939339"/>
            <a:ext cx="301036" cy="2234184"/>
          </a:xfrm>
          <a:prstGeom prst="leftBrace">
            <a:avLst>
              <a:gd name="adj1" fmla="val 47216"/>
              <a:gd name="adj2" fmla="val 50000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3307" tIns="46653" rIns="93307" bIns="46653" rtlCol="0" anchor="ctr"/>
          <a:lstStyle/>
          <a:p>
            <a:pPr algn="ctr"/>
            <a:endParaRPr lang="en-US"/>
          </a:p>
        </p:txBody>
      </p:sp>
      <p:sp>
        <p:nvSpPr>
          <p:cNvPr id="29" name="Left Brace 28"/>
          <p:cNvSpPr/>
          <p:nvPr/>
        </p:nvSpPr>
        <p:spPr>
          <a:xfrm>
            <a:off x="-1817988" y="3187827"/>
            <a:ext cx="301036" cy="2234184"/>
          </a:xfrm>
          <a:prstGeom prst="leftBrace">
            <a:avLst>
              <a:gd name="adj1" fmla="val 47216"/>
              <a:gd name="adj2" fmla="val 50000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3307" tIns="46653" rIns="93307" bIns="46653"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-2481833" y="1855231"/>
            <a:ext cx="663845" cy="402401"/>
          </a:xfrm>
          <a:prstGeom prst="rect">
            <a:avLst/>
          </a:prstGeom>
          <a:noFill/>
        </p:spPr>
        <p:txBody>
          <a:bodyPr wrap="none" lIns="93307" tIns="46653" rIns="93307" bIns="46653" rtlCol="0" anchor="ctr" anchorCtr="0">
            <a:spAutoFit/>
          </a:bodyPr>
          <a:lstStyle/>
          <a:p>
            <a:pPr algn="r"/>
            <a:r>
              <a:rPr lang="en-US" sz="1000" b="1" dirty="0"/>
              <a:t>Primary</a:t>
            </a:r>
            <a:br>
              <a:rPr lang="en-US" sz="1000" b="1" dirty="0"/>
            </a:br>
            <a:r>
              <a:rPr lang="en-US" sz="1000" b="1" dirty="0"/>
              <a:t>Colors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-2660090" y="4089416"/>
            <a:ext cx="842101" cy="402401"/>
          </a:xfrm>
          <a:prstGeom prst="rect">
            <a:avLst/>
          </a:prstGeom>
          <a:noFill/>
        </p:spPr>
        <p:txBody>
          <a:bodyPr wrap="none" lIns="93307" tIns="46653" rIns="93307" bIns="46653" rtlCol="0" anchor="ctr" anchorCtr="0">
            <a:spAutoFit/>
          </a:bodyPr>
          <a:lstStyle/>
          <a:p>
            <a:pPr algn="r"/>
            <a:r>
              <a:rPr lang="en-US" sz="1000" b="1" dirty="0"/>
              <a:t>Secondary</a:t>
            </a:r>
            <a:br>
              <a:rPr lang="en-US" sz="1000" b="1" dirty="0"/>
            </a:br>
            <a:r>
              <a:rPr lang="en-US" sz="1000" b="1" dirty="0"/>
              <a:t>Colors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-1758138" y="688674"/>
            <a:ext cx="1460864" cy="250667"/>
          </a:xfrm>
          <a:prstGeom prst="rect">
            <a:avLst/>
          </a:prstGeom>
          <a:noFill/>
        </p:spPr>
        <p:txBody>
          <a:bodyPr wrap="square" lIns="93307" tIns="46653" rIns="93307" bIns="46653" rtlCol="0" anchor="ctr" anchorCtr="0">
            <a:spAutoFit/>
          </a:bodyPr>
          <a:lstStyle/>
          <a:p>
            <a:pPr algn="ctr"/>
            <a:r>
              <a:rPr lang="en-US" sz="1000" b="1" dirty="0"/>
              <a:t>Color Palette</a:t>
            </a:r>
          </a:p>
        </p:txBody>
      </p:sp>
    </p:spTree>
    <p:extLst>
      <p:ext uri="{BB962C8B-B14F-4D97-AF65-F5344CB8AC3E}">
        <p14:creationId xmlns:p14="http://schemas.microsoft.com/office/powerpoint/2010/main" val="2420168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defTabSz="1018824" rtl="0" eaLnBrk="1" fontAlgn="auto" latinLnBrk="0" hangingPunct="1">
      <a:lnSpc>
        <a:spcPct val="100000"/>
      </a:lnSpc>
      <a:spcBef>
        <a:spcPts val="1000"/>
      </a:spcBef>
      <a:spcAft>
        <a:spcPts val="0"/>
      </a:spcAft>
      <a:buClrTx/>
      <a:buSzTx/>
      <a:buFont typeface="Arial" pitchFamily="34" charset="0"/>
      <a:buNone/>
      <a:tabLst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66688" marR="0" indent="-166688" algn="l" defTabSz="1018824" rtl="0" eaLnBrk="1" fontAlgn="auto" latinLnBrk="0" hangingPunct="1">
      <a:lnSpc>
        <a:spcPct val="100000"/>
      </a:lnSpc>
      <a:spcBef>
        <a:spcPts val="10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44488" marR="0" indent="-177800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11175" marR="0" indent="-166688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688975" marR="0" indent="-177800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914400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09588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49" y="866658"/>
            <a:ext cx="8109641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1600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6852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76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7511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947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49003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0469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914400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09588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49" y="866658"/>
            <a:ext cx="8109641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129501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448056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5173028" y="1849024"/>
            <a:ext cx="4480560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245587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2064" y="1848250"/>
            <a:ext cx="4478274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2316517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22"/>
          </p:nvPr>
        </p:nvSpPr>
        <p:spPr>
          <a:xfrm>
            <a:off x="512763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506221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448056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5173028" y="1849024"/>
            <a:ext cx="4480560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768103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977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17"/>
          </p:nvPr>
        </p:nvSpPr>
        <p:spPr>
          <a:xfrm>
            <a:off x="50977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0977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1"/>
          </p:nvPr>
        </p:nvSpPr>
        <p:spPr>
          <a:xfrm>
            <a:off x="50977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17321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517321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4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42219352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4385346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8886"/>
            <a:ext cx="811072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3" name="Table Placeholder 10"/>
          <p:cNvSpPr>
            <a:spLocks noGrp="1"/>
          </p:cNvSpPr>
          <p:nvPr>
            <p:ph type="tbl" sz="quarter" idx="19"/>
          </p:nvPr>
        </p:nvSpPr>
        <p:spPr>
          <a:xfrm>
            <a:off x="512064" y="1848250"/>
            <a:ext cx="9145588" cy="45720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2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453532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2064" y="1848250"/>
            <a:ext cx="4478274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30427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22"/>
          </p:nvPr>
        </p:nvSpPr>
        <p:spPr>
          <a:xfrm>
            <a:off x="512763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21069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977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17"/>
          </p:nvPr>
        </p:nvSpPr>
        <p:spPr>
          <a:xfrm>
            <a:off x="50977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0977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1"/>
          </p:nvPr>
        </p:nvSpPr>
        <p:spPr>
          <a:xfrm>
            <a:off x="50977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17321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517321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4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760761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723390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8886"/>
            <a:ext cx="811072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3" name="Table Placeholder 10"/>
          <p:cNvSpPr>
            <a:spLocks noGrp="1"/>
          </p:cNvSpPr>
          <p:nvPr>
            <p:ph type="tbl" sz="quarter" idx="19"/>
          </p:nvPr>
        </p:nvSpPr>
        <p:spPr>
          <a:xfrm>
            <a:off x="512064" y="1848250"/>
            <a:ext cx="9145588" cy="45720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2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03237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557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bk object 27"/>
          <p:cNvSpPr/>
          <p:nvPr userDrawn="1"/>
        </p:nvSpPr>
        <p:spPr>
          <a:xfrm>
            <a:off x="0" y="1428099"/>
            <a:ext cx="10058400" cy="55415"/>
          </a:xfrm>
          <a:prstGeom prst="rect">
            <a:avLst/>
          </a:prstGeom>
          <a:gradFill flip="none" rotWithShape="1"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  <a:tileRect/>
          </a:gradFill>
        </p:spPr>
        <p:txBody>
          <a:bodyPr wrap="square" lIns="0" tIns="0" rIns="0" bIns="0" rtlCol="0" anchor="ctr"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0" name="Title Placeholder 29"/>
          <p:cNvSpPr>
            <a:spLocks noGrp="1"/>
          </p:cNvSpPr>
          <p:nvPr>
            <p:ph type="title"/>
          </p:nvPr>
        </p:nvSpPr>
        <p:spPr>
          <a:xfrm>
            <a:off x="1543050" y="435771"/>
            <a:ext cx="8110728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/>
              <a:t>Header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idx="1"/>
          </p:nvPr>
        </p:nvSpPr>
        <p:spPr>
          <a:xfrm>
            <a:off x="509778" y="1848251"/>
            <a:ext cx="9058240" cy="45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3" name="GS Doctop Placeholder" hidden="1"/>
          <p:cNvSpPr txBox="1"/>
          <p:nvPr/>
        </p:nvSpPr>
        <p:spPr>
          <a:xfrm>
            <a:off x="546100" y="0"/>
            <a:ext cx="56515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z="800" b="0">
                <a:effectLst/>
                <a:latin typeface="Arial"/>
              </a:rPr>
              <a:t>LOGOLIBRARY\TW - DO NOT DELETE\12901\IC gStyle - Affinity.pptx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82258" y="7269368"/>
            <a:ext cx="17152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96E720-DFF6-4F66-82A9-1D954C345FA4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 flipV="1">
            <a:off x="509778" y="7010400"/>
            <a:ext cx="9144001" cy="0"/>
          </a:xfrm>
          <a:prstGeom prst="line">
            <a:avLst/>
          </a:prstGeom>
          <a:noFill/>
          <a:ln w="6350">
            <a:solidFill>
              <a:srgbClr val="B7B7BA"/>
            </a:solidFill>
            <a:round/>
            <a:headEnd/>
            <a:tailEnd/>
          </a:ln>
          <a:effectLst/>
        </p:spPr>
        <p:txBody>
          <a:bodyPr lIns="101858" tIns="50929" rIns="101858" bIns="5092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8575A"/>
              </a:solidFill>
              <a:effectLst/>
              <a:uLnTx/>
              <a:uFillTx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064" y="404818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147973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</p:sldLayoutIdLst>
  <p:txStyles>
    <p:titleStyle>
      <a:lvl1pPr algn="l" defTabSz="1018824" rtl="0" eaLnBrk="1" fontAlgn="base" latinLnBrk="0" hangingPunct="1">
        <a:spcBef>
          <a:spcPct val="0"/>
        </a:spcBef>
        <a:spcAft>
          <a:spcPct val="0"/>
        </a:spcAft>
        <a:buNone/>
        <a:defRPr lang="en-US" sz="2800" b="0" kern="1200" noProof="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018824" rtl="0" eaLnBrk="1" latinLnBrk="0" hangingPunct="1">
        <a:spcBef>
          <a:spcPts val="1000"/>
        </a:spcBef>
        <a:spcAft>
          <a:spcPts val="0"/>
        </a:spcAft>
        <a:buFont typeface="Arial" pitchFamily="34" charset="0"/>
        <a:buNone/>
        <a:defRPr lang="en-US" sz="1200" b="0" kern="1200" dirty="0" smtClean="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166688" indent="-166688" algn="l" defTabSz="1018824" rtl="0" eaLnBrk="1" latinLnBrk="0" hangingPunct="1">
        <a:spcBef>
          <a:spcPts val="1000"/>
        </a:spcBef>
        <a:spcAft>
          <a:spcPts val="0"/>
        </a:spcAft>
        <a:buClr>
          <a:schemeClr val="accent3"/>
        </a:buClr>
        <a:buFont typeface="Wingdings" pitchFamily="2" charset="2"/>
        <a:buChar char="n"/>
        <a:defRPr lang="en-US" sz="1200" kern="1200" dirty="0" smtClean="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2pPr>
      <a:lvl3pPr marL="344488" indent="-177800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Arial" pitchFamily="34" charset="0"/>
        <a:buChar char="–"/>
        <a:defRPr sz="1200" kern="120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3pPr>
      <a:lvl4pPr marL="511175" indent="-166688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Wingdings" pitchFamily="2" charset="2"/>
        <a:buChar char=""/>
        <a:defRPr sz="1200" kern="120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4pPr>
      <a:lvl5pPr marL="688975" indent="-177800" algn="l" defTabSz="1018824" rtl="0" eaLnBrk="1" latinLnBrk="0" hangingPunct="1">
        <a:spcBef>
          <a:spcPts val="600"/>
        </a:spcBef>
        <a:buClr>
          <a:schemeClr val="bg1"/>
        </a:buClr>
        <a:buFont typeface="Wingdings" pitchFamily="2" charset="2"/>
        <a:buChar char="n"/>
        <a:defRPr sz="1050" kern="1200">
          <a:solidFill>
            <a:schemeClr val="tx1"/>
          </a:solidFill>
          <a:latin typeface="+mj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E2A75A1-F9B9-3B40-A6FC-97280D076212}"/>
              </a:ext>
            </a:extLst>
          </p:cNvPr>
          <p:cNvPicPr>
            <a:picLocks/>
          </p:cNvPicPr>
          <p:nvPr userDrawn="1"/>
        </p:nvPicPr>
        <p:blipFill rotWithShape="1">
          <a:blip r:embed="rId4"/>
          <a:srcRect t="1295" b="1414"/>
          <a:stretch/>
        </p:blipFill>
        <p:spPr>
          <a:xfrm>
            <a:off x="-46289" y="-95250"/>
            <a:ext cx="10104689" cy="7867650"/>
          </a:xfrm>
          <a:prstGeom prst="rect">
            <a:avLst/>
          </a:prstGeom>
        </p:spPr>
      </p:pic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3" name="TextBox 42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0" name="TextBox 29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67910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30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3" name="TextBox 42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944819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30" name="TextBox 29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3650192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8E2A75A1-F9B9-3B40-A6FC-97280D076212}"/>
              </a:ext>
            </a:extLst>
          </p:cNvPr>
          <p:cNvPicPr>
            <a:picLocks/>
          </p:cNvPicPr>
          <p:nvPr userDrawn="1"/>
        </p:nvPicPr>
        <p:blipFill rotWithShape="1">
          <a:blip r:embed="rId9"/>
          <a:srcRect t="1554" b="955"/>
          <a:stretch/>
        </p:blipFill>
        <p:spPr>
          <a:xfrm>
            <a:off x="-46289" y="-9526"/>
            <a:ext cx="10104689" cy="7781926"/>
          </a:xfrm>
          <a:prstGeom prst="rect">
            <a:avLst/>
          </a:prstGeom>
        </p:spPr>
      </p:pic>
      <p:sp>
        <p:nvSpPr>
          <p:cNvPr id="27" name="Rectangle 26"/>
          <p:cNvSpPr/>
          <p:nvPr userDrawn="1"/>
        </p:nvSpPr>
        <p:spPr>
          <a:xfrm>
            <a:off x="320040" y="284646"/>
            <a:ext cx="9418320" cy="72031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bk object 27"/>
          <p:cNvSpPr/>
          <p:nvPr userDrawn="1"/>
        </p:nvSpPr>
        <p:spPr>
          <a:xfrm>
            <a:off x="523875" y="1428099"/>
            <a:ext cx="1828800" cy="55415"/>
          </a:xfrm>
          <a:prstGeom prst="rect">
            <a:avLst/>
          </a:prstGeom>
          <a:gradFill flip="none" rotWithShape="1"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  <a:tileRect/>
          </a:gradFill>
        </p:spPr>
        <p:txBody>
          <a:bodyPr wrap="square" lIns="0" tIns="0" rIns="0" bIns="0" rtlCol="0" anchor="ctr"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0" name="Title Placeholder 29"/>
          <p:cNvSpPr>
            <a:spLocks noGrp="1"/>
          </p:cNvSpPr>
          <p:nvPr>
            <p:ph type="title"/>
          </p:nvPr>
        </p:nvSpPr>
        <p:spPr>
          <a:xfrm>
            <a:off x="1543050" y="509593"/>
            <a:ext cx="7939208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/>
              <a:t>Header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idx="1"/>
          </p:nvPr>
        </p:nvSpPr>
        <p:spPr>
          <a:xfrm>
            <a:off x="509778" y="1848251"/>
            <a:ext cx="9058240" cy="45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3" name="GS Doctop Placeholder" hidden="1"/>
          <p:cNvSpPr txBox="1"/>
          <p:nvPr/>
        </p:nvSpPr>
        <p:spPr>
          <a:xfrm>
            <a:off x="546100" y="0"/>
            <a:ext cx="56515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z="800" b="0">
                <a:effectLst/>
                <a:latin typeface="Arial"/>
              </a:rPr>
              <a:t>LOGOLIBRARY\TW - DO NOT DELETE\12901\IC gStyle - Affinity.pptx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82258" y="7269368"/>
            <a:ext cx="17152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96E720-DFF6-4F66-82A9-1D954C345FA4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 flipV="1">
            <a:off x="509778" y="7010400"/>
            <a:ext cx="9144001" cy="0"/>
          </a:xfrm>
          <a:prstGeom prst="line">
            <a:avLst/>
          </a:prstGeom>
          <a:noFill/>
          <a:ln w="6350">
            <a:solidFill>
              <a:srgbClr val="B7B7BA"/>
            </a:solidFill>
            <a:round/>
            <a:headEnd/>
            <a:tailEnd/>
          </a:ln>
          <a:effectLst/>
        </p:spPr>
        <p:txBody>
          <a:bodyPr lIns="101858" tIns="50929" rIns="101858" bIns="5092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8575A"/>
              </a:solidFill>
              <a:effectLst/>
              <a:uLnTx/>
              <a:uFillTx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064" y="481018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5" name="TextBox 24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46" name="TextBox 45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47" name="TextBox 46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48" name="TextBox 47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49" name="TextBox 48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50" name="TextBox 49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51" name="TextBox 50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52" name="TextBox 51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53" name="TextBox 52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54" name="TextBox 53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55" name="TextBox 54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56" name="TextBox 55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3505997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</p:sldLayoutIdLst>
  <p:txStyles>
    <p:titleStyle>
      <a:lvl1pPr algn="l" defTabSz="1018824" rtl="0" eaLnBrk="1" fontAlgn="base" latinLnBrk="0" hangingPunct="1">
        <a:spcBef>
          <a:spcPct val="0"/>
        </a:spcBef>
        <a:spcAft>
          <a:spcPct val="0"/>
        </a:spcAft>
        <a:buNone/>
        <a:defRPr lang="en-US" sz="2800" b="0" kern="1200" noProof="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018824" rtl="0" eaLnBrk="1" latinLnBrk="0" hangingPunct="1">
        <a:spcBef>
          <a:spcPts val="1000"/>
        </a:spcBef>
        <a:spcAft>
          <a:spcPts val="0"/>
        </a:spcAft>
        <a:buFont typeface="Arial" pitchFamily="34" charset="0"/>
        <a:buNone/>
        <a:defRPr lang="en-US" sz="1200" b="0" kern="1200" dirty="0" smtClean="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66688" indent="-166688" algn="l" defTabSz="1018824" rtl="0" eaLnBrk="1" latinLnBrk="0" hangingPunct="1">
        <a:spcBef>
          <a:spcPts val="1000"/>
        </a:spcBef>
        <a:spcAft>
          <a:spcPts val="0"/>
        </a:spcAft>
        <a:buClr>
          <a:schemeClr val="accent3"/>
        </a:buClr>
        <a:buFont typeface="Wingdings" pitchFamily="2" charset="2"/>
        <a:buChar char="n"/>
        <a:defRPr lang="en-US" sz="1200" kern="1200" dirty="0" smtClean="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2pPr>
      <a:lvl3pPr marL="344488" indent="-177800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3pPr>
      <a:lvl4pPr marL="511175" indent="-166688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Wingdings" pitchFamily="2" charset="2"/>
        <a:buChar char=""/>
        <a:defRPr sz="1200" kern="120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4pPr>
      <a:lvl5pPr marL="688975" indent="-177800" algn="l" defTabSz="1018824" rtl="0" eaLnBrk="1" latinLnBrk="0" hangingPunct="1">
        <a:spcBef>
          <a:spcPts val="600"/>
        </a:spcBef>
        <a:buClr>
          <a:schemeClr val="bg1"/>
        </a:buClr>
        <a:buFont typeface="Wingdings" pitchFamily="2" charset="2"/>
        <a:buChar char="n"/>
        <a:defRPr sz="1050" kern="1200">
          <a:solidFill>
            <a:schemeClr val="tx1"/>
          </a:solidFill>
          <a:latin typeface="+mj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362042"/>
      </p:ext>
    </p:extLst>
  </p:cSld>
  <p:clrMapOvr>
    <a:masterClrMapping/>
  </p:clrMapOvr>
</p:sld>
</file>

<file path=ppt/theme/theme1.xml><?xml version="1.0" encoding="utf-8"?>
<a:theme xmlns:a="http://schemas.openxmlformats.org/drawingml/2006/main" name="1_body slides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18288" tIns="18288" rIns="18288" bIns="45720" rtlCol="0" anchor="b" anchorCtr="0"/>
      <a:lstStyle>
        <a:defPPr algn="r">
          <a:defRPr sz="11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rism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hoto as background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hoto option two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photo option three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8_body slides alt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18288" tIns="18288" rIns="18288" bIns="45720" rtlCol="0" anchor="b" anchorCtr="0"/>
      <a:lstStyle>
        <a:defPPr algn="r">
          <a:defRPr sz="11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_HCM">
      <a:dk1>
        <a:sysClr val="windowText" lastClr="000000"/>
      </a:dk1>
      <a:lt1>
        <a:srgbClr val="556292"/>
      </a:lt1>
      <a:dk2>
        <a:srgbClr val="46166B"/>
      </a:dk2>
      <a:lt2>
        <a:srgbClr val="717073"/>
      </a:lt2>
      <a:accent1>
        <a:srgbClr val="3869AE"/>
      </a:accent1>
      <a:accent2>
        <a:srgbClr val="E6D450"/>
      </a:accent2>
      <a:accent3>
        <a:srgbClr val="15375E"/>
      </a:accent3>
      <a:accent4>
        <a:srgbClr val="9093B5"/>
      </a:accent4>
      <a:accent5>
        <a:srgbClr val="464646"/>
      </a:accent5>
      <a:accent6>
        <a:srgbClr val="948671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2BE67831986F469B8907539BF2BC8F" ma:contentTypeVersion="0" ma:contentTypeDescription="Create a new document." ma:contentTypeScope="" ma:versionID="33a64b2d67104933ade59227693c362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67C8E5CB-E4B5-466A-AF35-CA9A87974F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EA53FB6-4B78-4C5C-A1E5-73DC76AA529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394C09-AF48-4301-B511-167CA3859B1E}">
  <ds:schemaRefs>
    <ds:schemaRef ds:uri="http://purl.org/dc/elements/1.1/"/>
    <ds:schemaRef ds:uri="http://purl.org/dc/dcmitype/"/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2006/metadata/properti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Wingdings</vt:lpstr>
      <vt:lpstr>1_body slides</vt:lpstr>
      <vt:lpstr>prism</vt:lpstr>
      <vt:lpstr>photo as background</vt:lpstr>
      <vt:lpstr>photo option two</vt:lpstr>
      <vt:lpstr>photo option three</vt:lpstr>
      <vt:lpstr>8_body slides alt</vt:lpstr>
      <vt:lpstr>PowerPoint Presentation</vt:lpstr>
    </vt:vector>
  </TitlesOfParts>
  <Company>Goldman Sachs &amp; 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twong</dc:creator>
  <cp:lastModifiedBy>Yee, David [Svcs]</cp:lastModifiedBy>
  <cp:revision>238</cp:revision>
  <cp:lastPrinted>2018-12-19T16:46:36Z</cp:lastPrinted>
  <dcterms:created xsi:type="dcterms:W3CDTF">2013-11-25T21:43:07Z</dcterms:created>
  <dcterms:modified xsi:type="dcterms:W3CDTF">2021-03-26T15:44:45Z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TopsCleaned">
    <vt:lpwstr>True</vt:lpwstr>
  </property>
  <property fmtid="{D5CDD505-2E9C-101B-9397-08002B2CF9AE}" pid="3" name="Project">
    <vt:lpwstr>americasworkshare</vt:lpwstr>
  </property>
  <property fmtid="{D5CDD505-2E9C-101B-9397-08002B2CF9AE}" pid="4" name="GSTocLevels">
    <vt:lpwstr>Section;Appendix</vt:lpwstr>
  </property>
  <property fmtid="{D5CDD505-2E9C-101B-9397-08002B2CF9AE}" pid="5" name="GSTocPageNumbers">
    <vt:lpwstr>False</vt:lpwstr>
  </property>
  <property fmtid="{D5CDD505-2E9C-101B-9397-08002B2CF9AE}" pid="6" name="Disposition">
    <vt:lpwstr>False</vt:lpwstr>
  </property>
  <property fmtid="{D5CDD505-2E9C-101B-9397-08002B2CF9AE}" pid="7" name="GSBrandName">
    <vt:lpwstr>HCM</vt:lpwstr>
  </property>
  <property fmtid="{D5CDD505-2E9C-101B-9397-08002B2CF9AE}" pid="8" name="ShowHideDoctop">
    <vt:lpwstr>False</vt:lpwstr>
  </property>
  <property fmtid="{D5CDD505-2E9C-101B-9397-08002B2CF9AE}" pid="9" name="ContentTypeId">
    <vt:lpwstr>0x010100E62BE67831986F469B8907539BF2BC8F</vt:lpwstr>
  </property>
  <property fmtid="{D5CDD505-2E9C-101B-9397-08002B2CF9AE}" pid="10" name="TitusGUID">
    <vt:lpwstr>94c81496-e0ca-4cb4-b953-863dd0e5677a</vt:lpwstr>
  </property>
  <property fmtid="{D5CDD505-2E9C-101B-9397-08002B2CF9AE}" pid="11" name="Classification">
    <vt:lpwstr>I</vt:lpwstr>
  </property>
</Properties>
</file>