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4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2461489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F394C09-AF48-4301-B511-167CA3859B1E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5437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237</cp:revision>
  <cp:lastPrinted>2018-12-19T16:46:36Z</cp:lastPrinted>
  <dcterms:created xsi:type="dcterms:W3CDTF">2013-11-25T21:43:07Z</dcterms:created>
  <dcterms:modified xsi:type="dcterms:W3CDTF">2020-08-17T18:14:26Z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