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813" r:id="rId6"/>
    <p:sldMasterId id="2147483760" r:id="rId7"/>
    <p:sldMasterId id="2147483763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346" r:id="rId10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96" autoAdjust="0"/>
    <p:restoredTop sz="94692" autoAdjust="0"/>
  </p:normalViewPr>
  <p:slideViewPr>
    <p:cSldViewPr snapToGrid="0" snapToObjects="1">
      <p:cViewPr varScale="1">
        <p:scale>
          <a:sx n="102" d="100"/>
          <a:sy n="102" d="100"/>
        </p:scale>
        <p:origin x="1788" y="108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8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6289" y="-95250"/>
            <a:ext cx="10104689" cy="7867650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6791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6289" y="-9526"/>
            <a:ext cx="10104689" cy="778192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320040" y="284646"/>
            <a:ext cx="9418320" cy="7203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523875" y="1428099"/>
            <a:ext cx="18288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509593"/>
            <a:ext cx="793920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810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1960067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as background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F394C09-AF48-4301-B511-167CA3859B1E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5438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Wingdings</vt:lpstr>
      <vt:lpstr>1_body slides</vt:lpstr>
      <vt:lpstr>prism</vt:lpstr>
      <vt:lpstr>photo as background</vt:lpstr>
      <vt:lpstr>photo option two</vt:lpstr>
      <vt:lpstr>photo option three</vt:lpstr>
      <vt:lpstr>8_body slides alt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Fees, Lindsay V [HCM]</cp:lastModifiedBy>
  <cp:revision>237</cp:revision>
  <cp:lastPrinted>2018-12-19T16:46:36Z</cp:lastPrinted>
  <dcterms:created xsi:type="dcterms:W3CDTF">2013-11-25T21:43:07Z</dcterms:created>
  <dcterms:modified xsi:type="dcterms:W3CDTF">2020-08-17T18:17:58Z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/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