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2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13" d="100"/>
          <a:sy n="113" d="100"/>
        </p:scale>
        <p:origin x="832" y="184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8/7/20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690928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394C09-AF48-4301-B511-167CA3859B1E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5363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Andrew Eccleston</cp:lastModifiedBy>
  <cp:revision>235</cp:revision>
  <cp:lastPrinted>2018-12-19T16:46:36Z</cp:lastPrinted>
  <dcterms:created xsi:type="dcterms:W3CDTF">2013-11-25T21:43:07Z</dcterms:created>
  <dcterms:modified xsi:type="dcterms:W3CDTF">2020-08-07T11:32:12Z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