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766" r:id="rId6"/>
    <p:sldMasterId id="2147483760" r:id="rId7"/>
    <p:sldMasterId id="2147483763" r:id="rId8"/>
    <p:sldMasterId id="2147483805" r:id="rId9"/>
  </p:sldMasterIdLst>
  <p:notesMasterIdLst>
    <p:notesMasterId r:id="rId12"/>
  </p:notesMasterIdLst>
  <p:sldIdLst>
    <p:sldId id="331" r:id="rId10"/>
    <p:sldId id="339" r:id="rId11"/>
  </p:sldIdLst>
  <p:sldSz cx="9144000" cy="5143500" type="screen16x9"/>
  <p:notesSz cx="7023100" cy="9309100"/>
  <p:defaultTextStyle>
    <a:defPPr>
      <a:defRPr lang="en-US"/>
    </a:defPPr>
    <a:lvl1pPr marL="0" algn="l" defTabSz="8162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41" algn="l" defTabSz="8162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282" algn="l" defTabSz="8162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423" algn="l" defTabSz="8162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564" algn="l" defTabSz="8162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705" algn="l" defTabSz="8162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8846" algn="l" defTabSz="8162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6988" algn="l" defTabSz="8162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129" algn="l" defTabSz="81628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5">
          <p15:clr>
            <a:srgbClr val="A4A3A4"/>
          </p15:clr>
        </p15:guide>
        <p15:guide id="2" orient="horz" pos="775">
          <p15:clr>
            <a:srgbClr val="A4A3A4"/>
          </p15:clr>
        </p15:guide>
        <p15:guide id="3" pos="5629">
          <p15:clr>
            <a:srgbClr val="A4A3A4"/>
          </p15:clr>
        </p15:guide>
        <p15:guide id="4" pos="295">
          <p15:clr>
            <a:srgbClr val="A4A3A4"/>
          </p15:clr>
        </p15:guide>
        <p15:guide id="5" pos="553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55F"/>
    <a:srgbClr val="000000"/>
    <a:srgbClr val="424141"/>
    <a:srgbClr val="313131"/>
    <a:srgbClr val="B6DDE9"/>
    <a:srgbClr val="B6DDD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9" autoAdjust="0"/>
    <p:restoredTop sz="94692" autoAdjust="0"/>
  </p:normalViewPr>
  <p:slideViewPr>
    <p:cSldViewPr snapToGrid="0" snapToObjects="1">
      <p:cViewPr varScale="1">
        <p:scale>
          <a:sx n="152" d="100"/>
          <a:sy n="152" d="100"/>
        </p:scale>
        <p:origin x="1380" y="156"/>
      </p:cViewPr>
      <p:guideLst>
        <p:guide orient="horz" pos="3145"/>
        <p:guide orient="horz" pos="775"/>
        <p:guide pos="5629"/>
        <p:guide pos="295"/>
        <p:guide pos="553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-2346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56:105:174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103:198:184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230:212:80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201:206:225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108:172:222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172:212:241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121:120:121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245:237:189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 smtClean="0"/>
              <a:t>Table Highlight</a:t>
            </a:r>
            <a:endParaRPr lang="en-US" sz="1000" b="1" dirty="0"/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85:98:146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 smtClean="0"/>
              <a:t>Object fills</a:t>
            </a:r>
            <a:endParaRPr lang="en-US" sz="1000" b="1" dirty="0"/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 smtClean="0">
                <a:solidFill>
                  <a:schemeClr val="tx1"/>
                </a:solidFill>
              </a:rPr>
              <a:t>169:222:234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 smtClean="0"/>
              <a:t>Primary</a:t>
            </a:r>
            <a:br>
              <a:rPr lang="en-US" sz="1000" b="1" dirty="0" smtClean="0"/>
            </a:br>
            <a:r>
              <a:rPr lang="en-US" sz="1000" b="1" dirty="0" smtClean="0"/>
              <a:t>Colors</a:t>
            </a:r>
            <a:endParaRPr lang="en-US" sz="1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 smtClean="0"/>
              <a:t>Secondary</a:t>
            </a:r>
            <a:br>
              <a:rPr lang="en-US" sz="1000" b="1" dirty="0" smtClean="0"/>
            </a:br>
            <a:r>
              <a:rPr lang="en-US" sz="1000" b="1" dirty="0" smtClean="0"/>
              <a:t>Colors</a:t>
            </a:r>
            <a:endParaRPr lang="en-US" sz="1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 smtClean="0"/>
              <a:t>Color Palette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816282" rtl="0" eaLnBrk="1" fontAlgn="auto" latinLnBrk="0" hangingPunct="1">
      <a:lnSpc>
        <a:spcPct val="100000"/>
      </a:lnSpc>
      <a:spcBef>
        <a:spcPts val="801"/>
      </a:spcBef>
      <a:spcAft>
        <a:spcPts val="0"/>
      </a:spcAft>
      <a:buClrTx/>
      <a:buSzTx/>
      <a:buFont typeface="Arial" pitchFamily="34" charset="0"/>
      <a:buNone/>
      <a:tabLst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133550" marR="0" indent="-133550" algn="l" defTabSz="816282" rtl="0" eaLnBrk="1" fontAlgn="auto" latinLnBrk="0" hangingPunct="1">
      <a:lnSpc>
        <a:spcPct val="100000"/>
      </a:lnSpc>
      <a:spcBef>
        <a:spcPts val="801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276004" marR="0" indent="-142453" algn="l" defTabSz="816282" rtl="0" eaLnBrk="1" fontAlgn="auto" latinLnBrk="0" hangingPunct="1">
      <a:lnSpc>
        <a:spcPct val="100000"/>
      </a:lnSpc>
      <a:spcBef>
        <a:spcPts val="481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409553" marR="0" indent="-133550" algn="l" defTabSz="816282" rtl="0" eaLnBrk="1" fontAlgn="auto" latinLnBrk="0" hangingPunct="1">
      <a:lnSpc>
        <a:spcPct val="100000"/>
      </a:lnSpc>
      <a:spcBef>
        <a:spcPts val="481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552007" marR="0" indent="-142453" algn="l" defTabSz="816282" rtl="0" eaLnBrk="1" fontAlgn="auto" latinLnBrk="0" hangingPunct="1">
      <a:lnSpc>
        <a:spcPct val="100000"/>
      </a:lnSpc>
      <a:spcBef>
        <a:spcPts val="481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31543" algn="l" defTabSz="73261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97852" algn="l" defTabSz="73261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64160" algn="l" defTabSz="73261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30469" algn="l" defTabSz="73261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46" y="1223107"/>
            <a:ext cx="8312727" cy="3025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3262" y="4212083"/>
            <a:ext cx="8312727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402772" y="642104"/>
            <a:ext cx="7372401" cy="215444"/>
          </a:xfrm>
        </p:spPr>
        <p:txBody>
          <a:bodyPr wrap="square">
            <a:spAutoFit/>
          </a:bodyPr>
          <a:lstStyle>
            <a:lvl1pPr>
              <a:spcBef>
                <a:spcPts val="24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265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590" y="41846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344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590" y="41846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590" y="4387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46" y="1223107"/>
            <a:ext cx="8312727" cy="3025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3262" y="4212083"/>
            <a:ext cx="8312727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6149" y="4212083"/>
            <a:ext cx="8309841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2447" y="1223107"/>
            <a:ext cx="4073236" cy="3025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4702753" y="1223619"/>
            <a:ext cx="4073236" cy="3025588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65513" y="1223107"/>
            <a:ext cx="4071158" cy="3025588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02926" y="1223107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4702926" y="1426783"/>
            <a:ext cx="4073236" cy="2821913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6149" y="4212083"/>
            <a:ext cx="8309841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466148" y="1223107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466148" y="1426783"/>
            <a:ext cx="4073236" cy="2821913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02926" y="1223107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4702926" y="1426783"/>
            <a:ext cx="4073236" cy="2821913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6149" y="4212083"/>
            <a:ext cx="8309841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6149" y="4212083"/>
            <a:ext cx="8309841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402773" y="642104"/>
            <a:ext cx="7373216" cy="215444"/>
          </a:xfrm>
        </p:spPr>
        <p:txBody>
          <a:bodyPr wrap="square">
            <a:spAutoFit/>
          </a:bodyPr>
          <a:lstStyle>
            <a:lvl1pPr>
              <a:spcBef>
                <a:spcPts val="24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2447" y="1223107"/>
            <a:ext cx="4073236" cy="30255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4702753" y="1223619"/>
            <a:ext cx="4073236" cy="3025588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63435" y="1223107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463435" y="1426783"/>
            <a:ext cx="4073236" cy="1248606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02926" y="1223107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4702926" y="1426783"/>
            <a:ext cx="4073236" cy="1248606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463435" y="2796413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463435" y="3000089"/>
            <a:ext cx="4073236" cy="1248606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702926" y="2796413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4702926" y="3000089"/>
            <a:ext cx="4073236" cy="1248606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466149" y="4212083"/>
            <a:ext cx="8309841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6149" y="4212083"/>
            <a:ext cx="8309841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465513" y="1223107"/>
            <a:ext cx="8314171" cy="3025588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6147" y="4212083"/>
            <a:ext cx="8312727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65513" y="1223107"/>
            <a:ext cx="4071158" cy="3025588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02926" y="1223107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4702926" y="1426783"/>
            <a:ext cx="4073236" cy="2821913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6149" y="4212083"/>
            <a:ext cx="8309841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402773" y="642104"/>
            <a:ext cx="7373216" cy="215444"/>
          </a:xfrm>
        </p:spPr>
        <p:txBody>
          <a:bodyPr wrap="square">
            <a:spAutoFit/>
          </a:bodyPr>
          <a:lstStyle>
            <a:lvl1pPr>
              <a:spcBef>
                <a:spcPts val="24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466148" y="1223107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466148" y="1426783"/>
            <a:ext cx="4073236" cy="2821913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02926" y="1223107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4702926" y="1426783"/>
            <a:ext cx="4073236" cy="2821913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6149" y="4212083"/>
            <a:ext cx="8309841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402773" y="642104"/>
            <a:ext cx="7373216" cy="215444"/>
          </a:xfrm>
        </p:spPr>
        <p:txBody>
          <a:bodyPr wrap="square">
            <a:spAutoFit/>
          </a:bodyPr>
          <a:lstStyle>
            <a:lvl1pPr>
              <a:spcBef>
                <a:spcPts val="24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63435" y="1223107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463435" y="1426783"/>
            <a:ext cx="4073236" cy="1248606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02926" y="1223107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4702926" y="1426783"/>
            <a:ext cx="4073236" cy="1248606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463435" y="2796413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463435" y="3000089"/>
            <a:ext cx="4073236" cy="1248606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702926" y="2796413"/>
            <a:ext cx="4073236" cy="227866"/>
          </a:xfrm>
          <a:prstGeom prst="rect">
            <a:avLst/>
          </a:prstGeom>
          <a:noFill/>
          <a:ln>
            <a:noFill/>
          </a:ln>
        </p:spPr>
        <p:txBody>
          <a:bodyPr wrap="square" lIns="109893" tIns="36631" rIns="109893" bIns="36631" anchor="t" anchorCtr="0">
            <a:spAutoFit/>
          </a:bodyPr>
          <a:lstStyle>
            <a:lvl1pPr marL="0" indent="0" algn="ctr" rtl="0" eaLnBrk="1" fontAlgn="base" hangingPunct="1">
              <a:spcBef>
                <a:spcPts val="801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0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4702926" y="3000089"/>
            <a:ext cx="4073236" cy="1248606"/>
          </a:xfrm>
          <a:prstGeom prst="rect">
            <a:avLst/>
          </a:prstGeom>
          <a:ln w="9525">
            <a:noFill/>
          </a:ln>
        </p:spPr>
        <p:txBody>
          <a:bodyPr lIns="0" tIns="73262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466149" y="4212083"/>
            <a:ext cx="8309841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402773" y="642104"/>
            <a:ext cx="7373216" cy="215444"/>
          </a:xfrm>
        </p:spPr>
        <p:txBody>
          <a:bodyPr wrap="square">
            <a:spAutoFit/>
          </a:bodyPr>
          <a:lstStyle>
            <a:lvl1pPr>
              <a:spcBef>
                <a:spcPts val="24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6149" y="4212083"/>
            <a:ext cx="8309841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402773" y="642104"/>
            <a:ext cx="7373216" cy="215444"/>
          </a:xfrm>
        </p:spPr>
        <p:txBody>
          <a:bodyPr wrap="square">
            <a:spAutoFit/>
          </a:bodyPr>
          <a:lstStyle>
            <a:lvl1pPr>
              <a:spcBef>
                <a:spcPts val="24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402773" y="643578"/>
            <a:ext cx="7373389" cy="215444"/>
          </a:xfrm>
        </p:spPr>
        <p:txBody>
          <a:bodyPr wrap="square">
            <a:spAutoFit/>
          </a:bodyPr>
          <a:lstStyle>
            <a:lvl1pPr>
              <a:spcBef>
                <a:spcPts val="240"/>
              </a:spcBef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465513" y="1223107"/>
            <a:ext cx="8314171" cy="3025588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6147" y="4212083"/>
            <a:ext cx="8312727" cy="240288"/>
          </a:xfrm>
        </p:spPr>
        <p:txBody>
          <a:bodyPr tIns="109893" bIns="36631" anchor="b" anchorCtr="0">
            <a:spAutoFit/>
          </a:bodyPr>
          <a:lstStyle>
            <a:lvl1pPr marL="137366" indent="-137366">
              <a:buFont typeface="+mj-lt"/>
              <a:buAutoNum type="arabicPeriod"/>
              <a:defRPr sz="6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[Footnote]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590" y="41846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-1331337" y="624028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115:153:199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331337" y="795158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66:65:65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-1331337" y="966288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133:132:132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9" name="bk object 27"/>
          <p:cNvSpPr/>
          <p:nvPr userDrawn="1"/>
        </p:nvSpPr>
        <p:spPr>
          <a:xfrm>
            <a:off x="0" y="945066"/>
            <a:ext cx="9144000" cy="36672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402773" y="288378"/>
            <a:ext cx="7373389" cy="33855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 smtClean="0"/>
              <a:t>Header</a:t>
            </a:r>
            <a:endParaRPr lang="en-US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463434" y="1223107"/>
            <a:ext cx="8234764" cy="3025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496455" y="0"/>
            <a:ext cx="5137727" cy="166310"/>
          </a:xfrm>
          <a:prstGeom prst="rect">
            <a:avLst/>
          </a:prstGeom>
          <a:noFill/>
        </p:spPr>
        <p:txBody>
          <a:bodyPr vert="horz" lIns="73262" tIns="36631" rIns="73262" bIns="36631" rtlCol="0">
            <a:spAutoFit/>
          </a:bodyPr>
          <a:lstStyle/>
          <a:p>
            <a:pPr algn="l"/>
            <a:r>
              <a:rPr lang="en-US" sz="600" b="0" smtClean="0">
                <a:effectLst/>
                <a:latin typeface="Arial"/>
              </a:rPr>
              <a:t>LOGOLIBRARY\TW - DO NOT DELETE\12901\IC gStyle - Affinity.pptx</a:t>
            </a:r>
            <a:endParaRPr lang="en-US" sz="600" b="0">
              <a:effectLst/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35099" y="4810611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732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7326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463435" y="4639235"/>
            <a:ext cx="8312728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81609" tIns="40804" rIns="81609" bIns="40804"/>
          <a:lstStyle/>
          <a:p>
            <a:pPr marL="0" marR="0" lvl="0" indent="0" defTabSz="732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1331337" y="1137418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182:221:233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331337" y="1308548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255:212:84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331337" y="1479678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255:255:255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1331337" y="1650808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141:190:193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821938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160:192:169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1993068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197:197:134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331337" y="2164198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185:202:168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1331337" y="2335328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234:215:128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1331337" y="2506458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190:190:190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2677589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gradient</a:t>
            </a:r>
            <a:endParaRPr lang="en-US" sz="800" b="1" dirty="0">
              <a:solidFill>
                <a:schemeClr val="bg1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5354" y="273677"/>
            <a:ext cx="510870" cy="510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iming>
    <p:tnLst>
      <p:par>
        <p:cTn id="1" dur="indefinite" restart="never" nodeType="tmRoot"/>
      </p:par>
    </p:tnLst>
  </p:timing>
  <p:txStyles>
    <p:titleStyle>
      <a:lvl1pPr algn="l" defTabSz="816282" rtl="0" eaLnBrk="1" fontAlgn="base" latinLnBrk="0" hangingPunct="1">
        <a:spcBef>
          <a:spcPct val="0"/>
        </a:spcBef>
        <a:spcAft>
          <a:spcPct val="0"/>
        </a:spcAft>
        <a:buNone/>
        <a:defRPr lang="en-US" sz="22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816282" rtl="0" eaLnBrk="1" latinLnBrk="0" hangingPunct="1">
        <a:spcBef>
          <a:spcPts val="801"/>
        </a:spcBef>
        <a:spcAft>
          <a:spcPts val="0"/>
        </a:spcAft>
        <a:buFont typeface="Arial" pitchFamily="34" charset="0"/>
        <a:buNone/>
        <a:defRPr lang="en-US" sz="10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33550" indent="-133550" algn="l" defTabSz="816282" rtl="0" eaLnBrk="1" latinLnBrk="0" hangingPunct="1">
        <a:spcBef>
          <a:spcPts val="801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0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276004" indent="-142453" algn="l" defTabSz="816282" rtl="0" eaLnBrk="1" latinLnBrk="0" hangingPunct="1">
        <a:spcBef>
          <a:spcPts val="481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0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409553" indent="-133550" algn="l" defTabSz="816282" rtl="0" eaLnBrk="1" latinLnBrk="0" hangingPunct="1">
        <a:spcBef>
          <a:spcPts val="481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0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552007" indent="-142453" algn="l" defTabSz="816282" rtl="0" eaLnBrk="1" latinLnBrk="0" hangingPunct="1">
        <a:spcBef>
          <a:spcPts val="481"/>
        </a:spcBef>
        <a:buClr>
          <a:schemeClr val="bg1"/>
        </a:buClr>
        <a:buFont typeface="Wingdings" pitchFamily="2" charset="2"/>
        <a:buChar char="n"/>
        <a:defRPr sz="800" kern="1200">
          <a:solidFill>
            <a:schemeClr val="tx1"/>
          </a:solidFill>
          <a:latin typeface="+mj-lt"/>
          <a:ea typeface="+mn-ea"/>
          <a:cs typeface="+mn-cs"/>
        </a:defRPr>
      </a:lvl5pPr>
      <a:lvl6pPr marL="2244776" indent="-204070" algn="l" defTabSz="81628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81628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81628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81628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2081" y="-63033"/>
            <a:ext cx="9186081" cy="5206533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546100" y="0"/>
            <a:ext cx="5651500" cy="297869"/>
          </a:xfrm>
          <a:prstGeom prst="rect">
            <a:avLst/>
          </a:prstGeom>
          <a:noFill/>
        </p:spPr>
        <p:txBody>
          <a:bodyPr vert="horz" lIns="81628" tIns="40814" rIns="81628" bIns="40814" rtlCol="0">
            <a:spAutoFit/>
          </a:bodyPr>
          <a:lstStyle/>
          <a:p>
            <a:pPr algn="l"/>
            <a:r>
              <a:rPr lang="en-US" sz="700" b="0" smtClean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  <a:endParaRPr lang="en-US" sz="700" b="0">
              <a:latin typeface="Arial"/>
            </a:endParaRP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546100" y="0"/>
            <a:ext cx="5651500" cy="297869"/>
          </a:xfrm>
          <a:prstGeom prst="rect">
            <a:avLst/>
          </a:prstGeom>
          <a:noFill/>
        </p:spPr>
        <p:txBody>
          <a:bodyPr vert="horz" lIns="81628" tIns="40814" rIns="81628" bIns="40814" rtlCol="0">
            <a:spAutoFit/>
          </a:bodyPr>
          <a:lstStyle/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00" smtClean="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  <a:endParaRPr lang="en-US" sz="70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906629"/>
            <a:ext cx="763862" cy="76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1331337" y="624028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115:153:199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795158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66:65:65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966288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133:132:132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1137418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182:221:233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1308548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255:212:84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1479678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255:255:255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1650808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141:190:193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1821938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160:192:169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 userDrawn="1"/>
        </p:nvSpPr>
        <p:spPr>
          <a:xfrm>
            <a:off x="-1331337" y="1993068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197:197:134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64198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185:202:168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335328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234:215:128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506458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190:190:190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77589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gradient</a:t>
            </a:r>
            <a:endParaRPr lang="en-US" sz="800" b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iming>
    <p:tnLst>
      <p:par>
        <p:cTn id="1" dur="indefinite" restart="never" nodeType="tmRoot"/>
      </p:par>
    </p:tnLst>
  </p:timing>
  <p:txStyles>
    <p:titleStyle>
      <a:lvl1pPr algn="ctr" defTabSz="814813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5555" indent="-305555" algn="l" defTabSz="814813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2036" indent="-254629" algn="l" defTabSz="81481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517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5923" indent="-203703" algn="l" defTabSz="814813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3329" indent="-203703" algn="l" defTabSz="814813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0735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48142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55548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2955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7406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4813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2219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9626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7032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4439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1845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9251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546100" y="0"/>
            <a:ext cx="5651500" cy="297869"/>
          </a:xfrm>
          <a:prstGeom prst="rect">
            <a:avLst/>
          </a:prstGeom>
          <a:noFill/>
        </p:spPr>
        <p:txBody>
          <a:bodyPr vert="horz" lIns="81628" tIns="40814" rIns="81628" bIns="40814" rtlCol="0">
            <a:spAutoFit/>
          </a:bodyPr>
          <a:lstStyle/>
          <a:p>
            <a:pPr algn="l"/>
            <a:r>
              <a:rPr lang="en-US" sz="700" b="0" smtClean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  <a:endParaRPr lang="en-US" sz="700" b="0">
              <a:latin typeface="Arial"/>
            </a:endParaRP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546100" y="0"/>
            <a:ext cx="5651500" cy="297869"/>
          </a:xfrm>
          <a:prstGeom prst="rect">
            <a:avLst/>
          </a:prstGeom>
          <a:noFill/>
        </p:spPr>
        <p:txBody>
          <a:bodyPr vert="horz" lIns="81628" tIns="40814" rIns="81628" bIns="40814" rtlCol="0">
            <a:spAutoFit/>
          </a:bodyPr>
          <a:lstStyle/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00" smtClean="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  <a:endParaRPr lang="en-US" sz="70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906629"/>
            <a:ext cx="763862" cy="76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624028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115:153:199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795158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66:65:65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966288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133:132:132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1137418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182:221:233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308548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255:212:84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1479678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255:255:255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1650808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141:190:193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1821938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160:192:169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1993068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197:197:134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164198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185:202:168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335328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234:215:128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506458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190:190:190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2677589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gradient</a:t>
            </a:r>
            <a:endParaRPr lang="en-US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45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</p:sldLayoutIdLst>
  <p:timing>
    <p:tnLst>
      <p:par>
        <p:cTn id="1" dur="indefinite" restart="never" nodeType="tmRoot"/>
      </p:par>
    </p:tnLst>
  </p:timing>
  <p:txStyles>
    <p:titleStyle>
      <a:lvl1pPr algn="ctr" defTabSz="814813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5555" indent="-305555" algn="l" defTabSz="814813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2036" indent="-254629" algn="l" defTabSz="81481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517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5923" indent="-203703" algn="l" defTabSz="814813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3329" indent="-203703" algn="l" defTabSz="814813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0735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48142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55548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2955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7406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4813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2219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9626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7032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4439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1845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9251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546100" y="0"/>
            <a:ext cx="5651500" cy="297869"/>
          </a:xfrm>
          <a:prstGeom prst="rect">
            <a:avLst/>
          </a:prstGeom>
          <a:noFill/>
        </p:spPr>
        <p:txBody>
          <a:bodyPr vert="horz" lIns="81628" tIns="40814" rIns="81628" bIns="40814" rtlCol="0">
            <a:spAutoFit/>
          </a:bodyPr>
          <a:lstStyle/>
          <a:p>
            <a:pPr algn="l"/>
            <a:r>
              <a:rPr lang="en-US" sz="700" b="0" smtClean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  <a:endParaRPr lang="en-US" sz="700" b="0">
              <a:latin typeface="Arial"/>
            </a:endParaRP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546100" y="0"/>
            <a:ext cx="5651500" cy="297869"/>
          </a:xfrm>
          <a:prstGeom prst="rect">
            <a:avLst/>
          </a:prstGeom>
          <a:noFill/>
        </p:spPr>
        <p:txBody>
          <a:bodyPr vert="horz" lIns="81628" tIns="40814" rIns="81628" bIns="40814" rtlCol="0">
            <a:spAutoFit/>
          </a:bodyPr>
          <a:lstStyle/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00" smtClean="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  <a:endParaRPr lang="en-US" sz="70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906629"/>
            <a:ext cx="763862" cy="76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 userDrawn="1"/>
        </p:nvSpPr>
        <p:spPr>
          <a:xfrm>
            <a:off x="-1331337" y="624028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115:153:199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795158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66:65:65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966288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133:132:132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137418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182:221:233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1308548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255:212:84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1479678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255:255:255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1650808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141:190:193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1821938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160:192:169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1993068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197:197:134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164198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185:202:168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335328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234:215:128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2506458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190:190:190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2677589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gradient</a:t>
            </a:r>
            <a:endParaRPr lang="en-US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iming>
    <p:tnLst>
      <p:par>
        <p:cTn id="1" dur="indefinite" restart="never" nodeType="tmRoot"/>
      </p:par>
    </p:tnLst>
  </p:timing>
  <p:txStyles>
    <p:titleStyle>
      <a:lvl1pPr algn="ctr" defTabSz="814813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5555" indent="-305555" algn="l" defTabSz="814813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2036" indent="-254629" algn="l" defTabSz="81481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517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5923" indent="-203703" algn="l" defTabSz="814813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3329" indent="-203703" algn="l" defTabSz="814813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0735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48142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55548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2955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7406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4813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2219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9626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7032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4439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1845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9251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546100" y="0"/>
            <a:ext cx="5651500" cy="297869"/>
          </a:xfrm>
          <a:prstGeom prst="rect">
            <a:avLst/>
          </a:prstGeom>
          <a:noFill/>
        </p:spPr>
        <p:txBody>
          <a:bodyPr vert="horz" lIns="81628" tIns="40814" rIns="81628" bIns="40814" rtlCol="0">
            <a:spAutoFit/>
          </a:bodyPr>
          <a:lstStyle/>
          <a:p>
            <a:pPr algn="l"/>
            <a:r>
              <a:rPr lang="en-US" sz="700" b="0" smtClean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  <a:endParaRPr lang="en-US" sz="700" b="0">
              <a:latin typeface="Arial"/>
            </a:endParaRP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546100" y="0"/>
            <a:ext cx="5651500" cy="297869"/>
          </a:xfrm>
          <a:prstGeom prst="rect">
            <a:avLst/>
          </a:prstGeom>
          <a:noFill/>
        </p:spPr>
        <p:txBody>
          <a:bodyPr vert="horz" lIns="81628" tIns="40814" rIns="81628" bIns="40814" rtlCol="0">
            <a:spAutoFit/>
          </a:bodyPr>
          <a:lstStyle/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700" smtClean="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  <a:endParaRPr lang="en-US" sz="70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906629"/>
            <a:ext cx="763862" cy="76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 userDrawn="1"/>
        </p:nvSpPr>
        <p:spPr>
          <a:xfrm>
            <a:off x="-1331337" y="624028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115:153:199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795158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66:65:65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966288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133:132:132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137418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182:221:233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1308548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255:212:84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1479678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255:255:255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1650808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141:190:193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1821938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160:192:169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1993068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197:197:134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164198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185:202:168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335328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234:215:128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2506458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190:190:190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2677589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gradient</a:t>
            </a:r>
            <a:endParaRPr lang="en-US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iming>
    <p:tnLst>
      <p:par>
        <p:cTn id="1" dur="indefinite" restart="never" nodeType="tmRoot"/>
      </p:par>
    </p:tnLst>
  </p:timing>
  <p:txStyles>
    <p:titleStyle>
      <a:lvl1pPr algn="ctr" defTabSz="814813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5555" indent="-305555" algn="l" defTabSz="814813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2036" indent="-254629" algn="l" defTabSz="81481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517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25923" indent="-203703" algn="l" defTabSz="814813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3329" indent="-203703" algn="l" defTabSz="814813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0735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48142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55548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2955" indent="-203703" algn="l" defTabSz="81481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7406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4813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2219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9626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7032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4439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1845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9251" algn="l" defTabSz="81481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2081" y="-6304"/>
            <a:ext cx="9186081" cy="5149804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290946" y="188369"/>
            <a:ext cx="8562109" cy="47667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262" tIns="36631" rIns="73262" bIns="36631"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476250" y="945066"/>
            <a:ext cx="1662545" cy="36672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307522" y="337231"/>
            <a:ext cx="7217462" cy="33855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 smtClean="0"/>
              <a:t>Header</a:t>
            </a:r>
            <a:endParaRPr lang="en-US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463434" y="1223107"/>
            <a:ext cx="8234764" cy="3025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496455" y="0"/>
            <a:ext cx="5137727" cy="166310"/>
          </a:xfrm>
          <a:prstGeom prst="rect">
            <a:avLst/>
          </a:prstGeom>
          <a:noFill/>
        </p:spPr>
        <p:txBody>
          <a:bodyPr vert="horz" lIns="73262" tIns="36631" rIns="73262" bIns="36631" rtlCol="0">
            <a:spAutoFit/>
          </a:bodyPr>
          <a:lstStyle/>
          <a:p>
            <a:pPr algn="l"/>
            <a:r>
              <a:rPr lang="en-US" sz="600" b="0" smtClean="0">
                <a:effectLst/>
                <a:latin typeface="Arial"/>
              </a:rPr>
              <a:t>LOGOLIBRARY\TW - DO NOT DELETE\12901\IC gStyle - Affinity.pptx</a:t>
            </a:r>
            <a:endParaRPr lang="en-US" sz="600" b="0">
              <a:effectLst/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35099" y="4810611"/>
            <a:ext cx="14106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732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9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73261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463435" y="4639235"/>
            <a:ext cx="8312728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81609" tIns="40804" rIns="81609" bIns="40804"/>
          <a:lstStyle/>
          <a:p>
            <a:pPr marL="0" marR="0" lvl="0" indent="0" defTabSz="7326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46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455" y="337231"/>
            <a:ext cx="510870" cy="510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 userDrawn="1"/>
        </p:nvSpPr>
        <p:spPr>
          <a:xfrm>
            <a:off x="-1331337" y="624028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115:153:199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795158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66:65:65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966288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133:132:132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1137418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182:221:233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1308548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255:212:84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1479678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2"/>
                </a:solidFill>
              </a:rPr>
              <a:t>255:255:255</a:t>
            </a:r>
            <a:endParaRPr lang="en-US" sz="800" b="1" dirty="0">
              <a:solidFill>
                <a:schemeClr val="bg2"/>
              </a:solidFill>
            </a:endParaRP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1650808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141:190:193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1821938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160:192:169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1993068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197:197:134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2164198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185:202:168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 userDrawn="1"/>
        </p:nvSpPr>
        <p:spPr>
          <a:xfrm>
            <a:off x="-1331337" y="2335328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234:215:128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 userDrawn="1"/>
        </p:nvSpPr>
        <p:spPr>
          <a:xfrm>
            <a:off x="-1331337" y="2506458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190:190:190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-1331337" y="2677589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gradient</a:t>
            </a:r>
            <a:endParaRPr lang="en-US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iming>
    <p:tnLst>
      <p:par>
        <p:cTn id="1" dur="indefinite" restart="never" nodeType="tmRoot"/>
      </p:par>
    </p:tnLst>
  </p:timing>
  <p:txStyles>
    <p:titleStyle>
      <a:lvl1pPr algn="l" defTabSz="816282" rtl="0" eaLnBrk="1" fontAlgn="base" latinLnBrk="0" hangingPunct="1">
        <a:spcBef>
          <a:spcPct val="0"/>
        </a:spcBef>
        <a:spcAft>
          <a:spcPct val="0"/>
        </a:spcAft>
        <a:buNone/>
        <a:defRPr lang="en-US" sz="22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816282" rtl="0" eaLnBrk="1" latinLnBrk="0" hangingPunct="1">
        <a:spcBef>
          <a:spcPts val="801"/>
        </a:spcBef>
        <a:spcAft>
          <a:spcPts val="0"/>
        </a:spcAft>
        <a:buFont typeface="Arial" pitchFamily="34" charset="0"/>
        <a:buNone/>
        <a:defRPr lang="en-US" sz="10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33550" indent="-133550" algn="l" defTabSz="816282" rtl="0" eaLnBrk="1" latinLnBrk="0" hangingPunct="1">
        <a:spcBef>
          <a:spcPts val="801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0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276004" indent="-142453" algn="l" defTabSz="816282" rtl="0" eaLnBrk="1" latinLnBrk="0" hangingPunct="1">
        <a:spcBef>
          <a:spcPts val="481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0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409553" indent="-133550" algn="l" defTabSz="816282" rtl="0" eaLnBrk="1" latinLnBrk="0" hangingPunct="1">
        <a:spcBef>
          <a:spcPts val="481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0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552007" indent="-142453" algn="l" defTabSz="816282" rtl="0" eaLnBrk="1" latinLnBrk="0" hangingPunct="1">
        <a:spcBef>
          <a:spcPts val="481"/>
        </a:spcBef>
        <a:buClr>
          <a:schemeClr val="bg1"/>
        </a:buClr>
        <a:buFont typeface="Wingdings" pitchFamily="2" charset="2"/>
        <a:buChar char="n"/>
        <a:defRPr sz="800" kern="1200">
          <a:solidFill>
            <a:schemeClr val="tx1"/>
          </a:solidFill>
          <a:latin typeface="+mj-lt"/>
          <a:ea typeface="+mn-ea"/>
          <a:cs typeface="+mn-cs"/>
        </a:defRPr>
      </a:lvl5pPr>
      <a:lvl6pPr marL="2244776" indent="-204070" algn="l" defTabSz="81628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917" indent="-204070" algn="l" defTabSz="81628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058" indent="-204070" algn="l" defTabSz="81628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199" indent="-204070" algn="l" defTabSz="81628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41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282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423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564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705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8846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6988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129" algn="l" defTabSz="81628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8788" y="2183145"/>
            <a:ext cx="6087341" cy="935752"/>
          </a:xfrm>
          <a:prstGeom prst="rect">
            <a:avLst/>
          </a:prstGeom>
          <a:noFill/>
        </p:spPr>
        <p:txBody>
          <a:bodyPr wrap="square" lIns="73262" tIns="36631" rIns="73262" bIns="36631" rtlCol="0">
            <a:spAutoFit/>
          </a:bodyPr>
          <a:lstStyle/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b="1" dirty="0">
                <a:solidFill>
                  <a:srgbClr val="0035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Title</a:t>
            </a:r>
          </a:p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35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/ School Name etc.</a:t>
            </a:r>
          </a:p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35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       </a:t>
            </a:r>
          </a:p>
        </p:txBody>
      </p:sp>
    </p:spTree>
    <p:extLst>
      <p:ext uri="{BB962C8B-B14F-4D97-AF65-F5344CB8AC3E}">
        <p14:creationId xmlns:p14="http://schemas.microsoft.com/office/powerpoint/2010/main" val="180986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8787" y="3182635"/>
            <a:ext cx="5814580" cy="504865"/>
          </a:xfrm>
          <a:prstGeom prst="rect">
            <a:avLst/>
          </a:prstGeom>
          <a:noFill/>
        </p:spPr>
        <p:txBody>
          <a:bodyPr wrap="square" lIns="73262" tIns="36631" rIns="73262" bIns="36631" rtlCol="0">
            <a:spAutoFit/>
          </a:bodyPr>
          <a:lstStyle/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35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 1</a:t>
            </a:r>
          </a:p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35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8788" y="2183145"/>
            <a:ext cx="6087341" cy="935752"/>
          </a:xfrm>
          <a:prstGeom prst="rect">
            <a:avLst/>
          </a:prstGeom>
          <a:noFill/>
        </p:spPr>
        <p:txBody>
          <a:bodyPr wrap="square" lIns="73262" tIns="36631" rIns="73262" bIns="36631" rtlCol="0">
            <a:spAutoFit/>
          </a:bodyPr>
          <a:lstStyle/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600" dirty="0">
                <a:solidFill>
                  <a:srgbClr val="0035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Title</a:t>
            </a:r>
          </a:p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35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/ School Name etc.</a:t>
            </a:r>
          </a:p>
          <a:p>
            <a:pPr defTabSz="73261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35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       </a:t>
            </a:r>
          </a:p>
        </p:txBody>
      </p:sp>
    </p:spTree>
    <p:extLst>
      <p:ext uri="{BB962C8B-B14F-4D97-AF65-F5344CB8AC3E}">
        <p14:creationId xmlns:p14="http://schemas.microsoft.com/office/powerpoint/2010/main" val="1319836697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option on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F394C09-AF48-4301-B511-167CA3859B1E}">
  <ds:schemaRefs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5343</TotalTime>
  <Words>22</Words>
  <Application>Microsoft Office PowerPoint</Application>
  <PresentationFormat>On-screen Show (16:9)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Wingdings</vt:lpstr>
      <vt:lpstr>1_body slides</vt:lpstr>
      <vt:lpstr>prism</vt:lpstr>
      <vt:lpstr>photo option one</vt:lpstr>
      <vt:lpstr>photo option two</vt:lpstr>
      <vt:lpstr>photo option three</vt:lpstr>
      <vt:lpstr>8_body slides alt</vt:lpstr>
      <vt:lpstr>PowerPoint Presentation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Fees, Lindsay V [HCM]</cp:lastModifiedBy>
  <cp:revision>228</cp:revision>
  <cp:lastPrinted>2018-12-03T19:26:19Z</cp:lastPrinted>
  <dcterms:created xsi:type="dcterms:W3CDTF">2013-11-25T21:43:07Z</dcterms:created>
  <dcterms:modified xsi:type="dcterms:W3CDTF">2020-02-18T19:23:10Z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>root</vt:lpwstr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c4bbb9af-887e-4959-befe-d06d38a0f24b</vt:lpwstr>
  </property>
  <property fmtid="{D5CDD505-2E9C-101B-9397-08002B2CF9AE}" pid="11" name="Classification">
    <vt:lpwstr>I</vt:lpwstr>
  </property>
</Properties>
</file>