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3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88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C29782-5EA6-834A-9CB4-178BF40855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2042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236</cp:revision>
  <cp:lastPrinted>2018-12-19T16:46:36Z</cp:lastPrinted>
  <dcterms:created xsi:type="dcterms:W3CDTF">2013-11-25T21:43:07Z</dcterms:created>
  <dcterms:modified xsi:type="dcterms:W3CDTF">2020-07-30T13:36:59Z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