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</p:sldMasterIdLst>
  <p:notesMasterIdLst>
    <p:notesMasterId r:id="rId6"/>
  </p:notesMasterIdLst>
  <p:handoutMasterIdLst>
    <p:handoutMasterId r:id="rId7"/>
  </p:handoutMasterIdLst>
  <p:sldIdLst>
    <p:sldId id="345" r:id="rId5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88" autoAdjust="0"/>
    <p:restoredTop sz="94692" autoAdjust="0"/>
  </p:normalViewPr>
  <p:slideViewPr>
    <p:cSldViewPr snapToGrid="0" snapToObjects="1">
      <p:cViewPr varScale="1">
        <p:scale>
          <a:sx n="99" d="100"/>
          <a:sy n="99" d="100"/>
        </p:scale>
        <p:origin x="2694" y="78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35269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F394C09-AF48-4301-B511-167CA3859B1E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5669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1_body slides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Yee, David [Svcs]</cp:lastModifiedBy>
  <cp:revision>240</cp:revision>
  <cp:lastPrinted>2018-12-19T16:46:36Z</cp:lastPrinted>
  <dcterms:created xsi:type="dcterms:W3CDTF">2013-11-25T21:43:07Z</dcterms:created>
  <dcterms:modified xsi:type="dcterms:W3CDTF">2020-09-29T20:07:23Z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>americasworkshare</vt:lpwstr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